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sldIdLst>
    <p:sldId id="268" r:id="rId3"/>
    <p:sldId id="301" r:id="rId4"/>
    <p:sldId id="331" r:id="rId5"/>
    <p:sldId id="338" r:id="rId6"/>
    <p:sldId id="339" r:id="rId7"/>
    <p:sldId id="330" r:id="rId8"/>
    <p:sldId id="335" r:id="rId9"/>
    <p:sldId id="332" r:id="rId10"/>
    <p:sldId id="334" r:id="rId11"/>
  </p:sldIdLst>
  <p:sldSz cx="12190413" cy="6858000"/>
  <p:notesSz cx="6797675" cy="9928225"/>
  <p:custDataLst>
    <p:tags r:id="rId1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indent="1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indent="1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indent="1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indent="19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2" userDrawn="1">
          <p15:clr>
            <a:srgbClr val="A4A3A4"/>
          </p15:clr>
        </p15:guide>
        <p15:guide id="2" pos="36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E9"/>
    <a:srgbClr val="8E5A28"/>
    <a:srgbClr val="AE4845"/>
    <a:srgbClr val="C0504D"/>
    <a:srgbClr val="5C0D12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70" autoAdjust="0"/>
    <p:restoredTop sz="98964" autoAdjust="0"/>
  </p:normalViewPr>
  <p:slideViewPr>
    <p:cSldViewPr showGuides="1">
      <p:cViewPr varScale="1">
        <p:scale>
          <a:sx n="113" d="100"/>
          <a:sy n="113" d="100"/>
        </p:scale>
        <p:origin x="-228" y="-102"/>
      </p:cViewPr>
      <p:guideLst>
        <p:guide orient="horz" pos="2152"/>
        <p:guide pos="36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229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728" y="0"/>
            <a:ext cx="2946351" cy="4961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8A0DF0F-3914-416B-964E-ED31A97F34AC}" type="datetime1">
              <a:rPr lang="zh-CN" altLang="en-US"/>
              <a:t>2022/12/14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  <p:sp>
        <p:nvSpPr>
          <p:cNvPr id="183300" name="幻灯片图像占位符 3"/>
          <p:cNvSpPr>
            <a:spLocks noGrp="1" noRot="1" noChangeAspect="1" noChangeArrowheads="1"/>
          </p:cNvSpPr>
          <p:nvPr>
            <p:ph type="sldImg" idx="9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50181" name="备注占位符 4"/>
          <p:cNvSpPr>
            <a:spLocks noGrp="1" noRot="1" noChangeAspect="1" noChangeArrowheads="1"/>
          </p:cNvSpPr>
          <p:nvPr/>
        </p:nvSpPr>
        <p:spPr bwMode="auto">
          <a:xfrm>
            <a:off x="679928" y="4716027"/>
            <a:ext cx="5437821" cy="4467146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30000"/>
              </a:spcBef>
              <a:defRPr/>
            </a:pPr>
            <a:r>
              <a:rPr lang="zh-CN" altLang="en-US" sz="1200">
                <a:sym typeface="+mn-ea"/>
              </a:rPr>
              <a:t>单击此处编辑母版文本样式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sz="1200">
                <a:sym typeface="+mn-ea"/>
              </a:rPr>
              <a:t>第二级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sz="1200">
                <a:sym typeface="+mn-ea"/>
              </a:rPr>
              <a:t>第三级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sz="1200">
                <a:sym typeface="+mn-ea"/>
              </a:rPr>
              <a:t>第四级</a:t>
            </a:r>
          </a:p>
          <a:p>
            <a:pPr eaLnBrk="0" hangingPunct="0">
              <a:spcBef>
                <a:spcPct val="30000"/>
              </a:spcBef>
              <a:defRPr/>
            </a:pPr>
            <a:r>
              <a:rPr lang="zh-CN" altLang="en-US" sz="1200">
                <a:sym typeface="+mn-ea"/>
              </a:rPr>
              <a:t>第五级</a:t>
            </a:r>
          </a:p>
        </p:txBody>
      </p:sp>
      <p:sp>
        <p:nvSpPr>
          <p:cNvPr id="1229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229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4B765EC-25D3-4E44-886C-968EE6EE8B53}" type="slidenum">
              <a:rPr lang="zh-CN" altLang="en-US"/>
              <a:t>‹#›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3753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930" indent="1905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3130" indent="1905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0330" indent="1905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7530" indent="1905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5888" y="746125"/>
            <a:ext cx="6626225" cy="3729038"/>
          </a:xfrm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963" y="4725076"/>
            <a:ext cx="5486078" cy="447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7" tIns="45988" rIns="91977" bIns="45988"/>
          <a:lstStyle/>
          <a:p>
            <a:endParaRPr lang="zh-CN" altLang="en-US"/>
          </a:p>
        </p:txBody>
      </p:sp>
      <p:sp>
        <p:nvSpPr>
          <p:cNvPr id="26627" name="日期占位符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98065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57805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1818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7792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DF77EEAC-3DCF-4467-B3E5-9A0BC1D73C6E}" type="datetime1">
              <a:rPr lang="zh-CN" altLang="en-US" sz="1900"/>
              <a:t>2022/12/14</a:t>
            </a:fld>
            <a:endParaRPr lang="zh-CN" altLang="en-US" sz="1900"/>
          </a:p>
        </p:txBody>
      </p:sp>
      <p:sp>
        <p:nvSpPr>
          <p:cNvPr id="26628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298065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757805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21818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677920" indent="190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fld id="{163526D5-26CB-4101-A147-1BEDD767F930}" type="slidenum">
              <a:rPr lang="zh-CN" altLang="en-US" sz="1900"/>
              <a:t>9</a:t>
            </a:fld>
            <a:endParaRPr lang="zh-CN" altLang="en-US" sz="1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1613" cy="147002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2" cy="175260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FC10-0139-4DB4-847D-45BE96514637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3FCE-7EAA-40E5-BD91-F873810F3D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1600200"/>
            <a:ext cx="10971213" cy="452596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8976-E6EF-4B4C-A57D-DB4DC7C51949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ADBD-A58F-4D07-968A-71442C98A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6"/>
            <a:ext cx="2741613" cy="5851523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46"/>
            <a:ext cx="8077200" cy="5851523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39A0-1EFF-4103-A2A8-F5F29CD0EBBB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B0B6-F9E5-4197-A483-343EEA74A7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B824-7D90-403E-8672-BE89A09F2968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F5C-BDCC-47E2-A49F-483BEAEAF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2" y="2130431"/>
            <a:ext cx="10361613" cy="1470023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2812" cy="175260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6965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DFC10-0139-4DB4-847D-45BE96514637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3FCE-7EAA-40E5-BD91-F873810F3D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2" y="1600200"/>
            <a:ext cx="10971213" cy="4525965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BEF5-8CEB-4B59-AB2F-FB8B3767440C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C306-E2CB-48A9-A55E-B1825139B6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3"/>
            <a:ext cx="10361613" cy="1362075"/>
          </a:xfrm>
          <a:prstGeom prst="rect">
            <a:avLst/>
          </a:prstGeom>
        </p:spPr>
        <p:txBody>
          <a:bodyPr lIns="91431" tIns="45716" rIns="91431" bIns="45716" anchor="t"/>
          <a:lstStyle>
            <a:lvl1pPr algn="l">
              <a:defRPr sz="39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9"/>
            <a:ext cx="10361613" cy="1500188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100"/>
            </a:lvl1pPr>
            <a:lvl2pPr marL="457200" indent="0">
              <a:buNone/>
              <a:defRPr sz="19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ED14-A378-4884-A762-A8EF25FFB4A5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B3AE-2177-4763-AC2A-67A4F8B0B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4" y="1600200"/>
            <a:ext cx="5410201" cy="452596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F3E5-817B-45F8-8C42-1A2C4849C49A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F5DA-1B9C-49F4-B26A-A280EF6E5F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5"/>
            <a:ext cx="5386389" cy="639765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80"/>
            <a:ext cx="5386389" cy="395128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9" y="1535115"/>
            <a:ext cx="5387975" cy="639765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9" y="2174880"/>
            <a:ext cx="5387975" cy="395128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4547-8CBA-4DFE-9572-7D06F40F04E5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BDC7-45C4-4AB7-9DDF-1E1D6A5DD0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84C-9901-4836-ABD7-8DEAE1A8813C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A803-A409-406A-A03A-FA95CBF830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2" y="1600200"/>
            <a:ext cx="10971213" cy="4525965"/>
          </a:xfrm>
          <a:prstGeom prst="rect">
            <a:avLst/>
          </a:prstGeom>
        </p:spPr>
        <p:txBody>
          <a:bodyPr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7BEF5-8CEB-4B59-AB2F-FB8B3767440C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C306-E2CB-48A9-A55E-B1825139B6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62E6-50FB-42F6-9D5C-B88B3654E931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A85-E6CD-466A-9AEC-B60DBE0EAF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4010025" cy="1162050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6"/>
            <a:ext cx="6815138" cy="5853113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6"/>
            <a:ext cx="4010025" cy="4691063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A8DC-0F34-414D-87A0-87AB88F9DA72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7765-99FF-42E0-BDE9-A13872BBD4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4"/>
            <a:ext cx="7315199" cy="566738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3"/>
            <a:ext cx="7315199" cy="411480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3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 marL="2286000" indent="0">
              <a:buNone/>
              <a:defRPr sz="2100"/>
            </a:lvl6pPr>
            <a:lvl7pPr marL="2743200" indent="0">
              <a:buNone/>
              <a:defRPr sz="2100"/>
            </a:lvl7pPr>
            <a:lvl8pPr marL="3200400" indent="0">
              <a:buNone/>
              <a:defRPr sz="2100"/>
            </a:lvl8pPr>
            <a:lvl9pPr marL="3656965" indent="0">
              <a:buNone/>
              <a:defRPr sz="2100"/>
            </a:lvl9pPr>
          </a:lstStyle>
          <a:p>
            <a:pPr lvl="0"/>
            <a:endParaRPr lang="zh-CN" altLang="en-US" noProof="0">
              <a:sym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1"/>
            <a:ext cx="7315199" cy="804863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5417-1DAD-48A7-ADFC-35BCE9E1AAEE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C796-36BE-4EC8-A3B8-4F4E330042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1600200"/>
            <a:ext cx="10971213" cy="4525965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8976-E6EF-4B4C-A57D-DB4DC7C51949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ADBD-A58F-4D07-968A-71442C98AD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1" y="274646"/>
            <a:ext cx="2741613" cy="5851523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2" y="274646"/>
            <a:ext cx="8077200" cy="5851523"/>
          </a:xfrm>
          <a:prstGeom prst="rect">
            <a:avLst/>
          </a:prstGeom>
        </p:spPr>
        <p:txBody>
          <a:bodyPr vert="eaVert" lIns="91431" tIns="45716" rIns="91431" bIns="45716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39A0-1EFF-4103-A2A8-F5F29CD0EBBB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8B0B6-F9E5-4197-A483-343EEA74A7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B824-7D90-403E-8672-BE89A09F2968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4F5C-BDCC-47E2-A49F-483BEAEAF3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4" y="4406903"/>
            <a:ext cx="10361613" cy="1362075"/>
          </a:xfrm>
          <a:prstGeom prst="rect">
            <a:avLst/>
          </a:prstGeom>
        </p:spPr>
        <p:txBody>
          <a:bodyPr lIns="91431" tIns="45716" rIns="91431" bIns="45716" anchor="t"/>
          <a:lstStyle>
            <a:lvl1pPr algn="l">
              <a:defRPr sz="39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4" y="2906719"/>
            <a:ext cx="10361613" cy="1500188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100"/>
            </a:lvl1pPr>
            <a:lvl2pPr marL="457200" indent="0">
              <a:buNone/>
              <a:defRPr sz="19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ED14-A378-4884-A762-A8EF25FFB4A5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B3AE-2177-4763-AC2A-67A4F8B0B58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4" y="1600200"/>
            <a:ext cx="5410201" cy="452596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1F3E5-817B-45F8-8C42-1A2C4849C49A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F5DA-1B9C-49F4-B26A-A280EF6E5F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99" y="1535115"/>
            <a:ext cx="5386389" cy="639765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99" y="2174880"/>
            <a:ext cx="5386389" cy="395128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9" y="1535115"/>
            <a:ext cx="5387975" cy="639765"/>
          </a:xfrm>
          <a:prstGeom prst="rect">
            <a:avLst/>
          </a:prstGeom>
        </p:spPr>
        <p:txBody>
          <a:bodyPr lIns="91431" tIns="45716" rIns="91431" bIns="45716"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9" y="2174880"/>
            <a:ext cx="5387975" cy="3951285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24547-8CBA-4DFE-9572-7D06F40F04E5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BDC7-45C4-4AB7-9DDF-1E1D6A5DD0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4635"/>
            <a:ext cx="10971213" cy="1143000"/>
          </a:xfrm>
          <a:prstGeom prst="rect">
            <a:avLst/>
          </a:prstGeom>
        </p:spPr>
        <p:txBody>
          <a:bodyPr lIns="91431" tIns="45716" rIns="91431" bIns="45716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584C-9901-4836-ABD7-8DEAE1A8813C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4A803-A409-406A-A03A-FA95CBF830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C62E6-50FB-42F6-9D5C-B88B3654E931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AFA85-E6CD-466A-9AEC-B60DBE0EAF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3"/>
            <a:ext cx="4010025" cy="1162050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6"/>
            <a:ext cx="6815138" cy="5853113"/>
          </a:xfrm>
          <a:prstGeom prst="rect">
            <a:avLst/>
          </a:prstGeom>
        </p:spPr>
        <p:txBody>
          <a:bodyPr lIns="91431" tIns="45716" rIns="91431" bIns="45716"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6"/>
            <a:ext cx="4010025" cy="4691063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A8DC-0F34-414D-87A0-87AB88F9DA72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7765-99FF-42E0-BDE9-A13872BBD4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90" y="4800604"/>
            <a:ext cx="7315199" cy="566738"/>
          </a:xfrm>
          <a:prstGeom prst="rect">
            <a:avLst/>
          </a:prstGeom>
        </p:spPr>
        <p:txBody>
          <a:bodyPr lIns="91431" tIns="45716" rIns="91431" bIns="45716" anchor="b"/>
          <a:lstStyle>
            <a:lvl1pPr algn="l">
              <a:defRPr sz="21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90" y="612773"/>
            <a:ext cx="7315199" cy="4114800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300"/>
            </a:lvl3pPr>
            <a:lvl4pPr marL="1371600" indent="0">
              <a:buNone/>
              <a:defRPr sz="2100"/>
            </a:lvl4pPr>
            <a:lvl5pPr marL="1828800" indent="0">
              <a:buNone/>
              <a:defRPr sz="2100"/>
            </a:lvl5pPr>
            <a:lvl6pPr marL="2286000" indent="0">
              <a:buNone/>
              <a:defRPr sz="2100"/>
            </a:lvl6pPr>
            <a:lvl7pPr marL="2743200" indent="0">
              <a:buNone/>
              <a:defRPr sz="2100"/>
            </a:lvl7pPr>
            <a:lvl8pPr marL="3200400" indent="0">
              <a:buNone/>
              <a:defRPr sz="2100"/>
            </a:lvl8pPr>
            <a:lvl9pPr marL="3656965" indent="0">
              <a:buNone/>
              <a:defRPr sz="2100"/>
            </a:lvl9pPr>
          </a:lstStyle>
          <a:p>
            <a:pPr lvl="0"/>
            <a:endParaRPr lang="zh-CN" altLang="en-US" noProof="0">
              <a:sym typeface="宋体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90" y="5367341"/>
            <a:ext cx="7315199" cy="804863"/>
          </a:xfrm>
          <a:prstGeom prst="rect">
            <a:avLst/>
          </a:prstGeom>
        </p:spPr>
        <p:txBody>
          <a:bodyPr lIns="91431" tIns="45716" rIns="91431" bIns="45716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5417-1DAD-48A7-ADFC-35BCE9E1AAEE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C796-36BE-4EC8-A3B8-4F4E330042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5FC779-F9DC-44A7-9569-905DC2ADBC5B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5921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013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76DB3FF-33BE-4A4A-89DB-2AB7B4DA6B1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24765" y="111125"/>
            <a:ext cx="12195175" cy="101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6572250"/>
            <a:ext cx="12190413" cy="285750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429375"/>
            <a:ext cx="12190413" cy="71438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pic>
        <p:nvPicPr>
          <p:cNvPr id="10" name="图片 8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973" y="110608"/>
            <a:ext cx="27289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r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9pPr>
    </p:titleStyle>
    <p:bodyStyle>
      <a:lvl1pPr marL="341630" indent="-3416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宋体" panose="02010600030101010101" pitchFamily="2" charset="-122"/>
        </a:defRPr>
      </a:lvl1pPr>
      <a:lvl2pPr marL="741680" indent="-2844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2pPr>
      <a:lvl3pPr marL="11417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3pPr>
      <a:lvl4pPr marL="15989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4pPr>
      <a:lvl5pPr marL="20561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7pPr>
      <a:lvl8pPr marL="3428365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8pPr>
      <a:lvl9pPr marL="3885565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A5FC779-F9DC-44A7-9569-905DC2ADBC5B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59213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013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1" tIns="45716" rIns="91431" bIns="45716" numCol="1" anchor="t" anchorCtr="0" compatLnSpc="1"/>
          <a:lstStyle>
            <a:lvl1pPr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76DB3FF-33BE-4A4A-89DB-2AB7B4DA6B1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4765" y="39370"/>
            <a:ext cx="12195175" cy="101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0" y="6572250"/>
            <a:ext cx="12190413" cy="285750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429375"/>
            <a:ext cx="12190413" cy="71438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pic>
        <p:nvPicPr>
          <p:cNvPr id="10" name="图片 8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973" y="110608"/>
            <a:ext cx="27289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med">
    <p:wipe dir="r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宋体" panose="02010600030101010101" pitchFamily="2" charset="-12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宋体" panose="02010600030101010101" pitchFamily="2" charset="-122"/>
        </a:defRPr>
      </a:lvl9pPr>
    </p:titleStyle>
    <p:bodyStyle>
      <a:lvl1pPr marL="341630" indent="-3416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宋体" panose="02010600030101010101" pitchFamily="2" charset="-122"/>
        </a:defRPr>
      </a:lvl1pPr>
      <a:lvl2pPr marL="741680" indent="-2844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2pPr>
      <a:lvl3pPr marL="11417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3pPr>
      <a:lvl4pPr marL="15989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4pPr>
      <a:lvl5pPr marL="2056130" indent="-2273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7pPr>
      <a:lvl8pPr marL="3428365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8pPr>
      <a:lvl9pPr marL="3885565" indent="-22860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  <a:ea typeface="+mn-ea"/>
          <a:sym typeface="宋体" panose="02010600030101010101" pitchFamily="2" charset="-122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932940"/>
            <a:ext cx="10971530" cy="727710"/>
          </a:xfrm>
        </p:spPr>
        <p:txBody>
          <a:bodyPr/>
          <a:lstStyle/>
          <a:p>
            <a:r>
              <a:rPr lang="en-US" altLang="zh-CN" sz="4000" b="1" kern="1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2023</a:t>
            </a:r>
            <a:r>
              <a:rPr lang="zh-CN" altLang="en-US" sz="4000" b="1" kern="100" dirty="0" smtClean="0"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年拟聘临聘人员情况汇报</a:t>
            </a:r>
            <a:endParaRPr lang="zh-CN" altLang="en-US" sz="800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4" name="标题 1"/>
          <p:cNvSpPr txBox="1"/>
          <p:nvPr/>
        </p:nvSpPr>
        <p:spPr>
          <a:xfrm>
            <a:off x="806510" y="3068965"/>
            <a:ext cx="10971213" cy="779580"/>
          </a:xfrm>
          <a:prstGeom prst="rect">
            <a:avLst/>
          </a:prstGeom>
        </p:spPr>
        <p:txBody>
          <a:bodyPr lIns="91431" tIns="45716" rIns="91431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r>
              <a:rPr lang="en-US" altLang="zh-CN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XX</a:t>
            </a:r>
            <a:r>
              <a:rPr lang="zh-CN" altLang="en-US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学院</a:t>
            </a:r>
            <a:r>
              <a:rPr lang="en-US" altLang="zh-CN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/</a:t>
            </a:r>
            <a:r>
              <a:rPr lang="zh-CN" altLang="en-US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部门</a:t>
            </a:r>
            <a:endParaRPr lang="zh-CN" altLang="en-US" sz="7200" kern="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609597" y="4481458"/>
            <a:ext cx="10971213" cy="779580"/>
          </a:xfrm>
          <a:prstGeom prst="rect">
            <a:avLst/>
          </a:prstGeom>
        </p:spPr>
        <p:txBody>
          <a:bodyPr lIns="91431" tIns="45716" rIns="91431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endParaRPr lang="zh-CN" altLang="en-US" sz="3600" kern="0" dirty="0"/>
          </a:p>
        </p:txBody>
      </p:sp>
      <p:sp>
        <p:nvSpPr>
          <p:cNvPr id="17" name="标题 1"/>
          <p:cNvSpPr txBox="1"/>
          <p:nvPr/>
        </p:nvSpPr>
        <p:spPr>
          <a:xfrm>
            <a:off x="609598" y="5117528"/>
            <a:ext cx="10971213" cy="779580"/>
          </a:xfrm>
          <a:prstGeom prst="rect">
            <a:avLst/>
          </a:prstGeom>
        </p:spPr>
        <p:txBody>
          <a:bodyPr lIns="91431" tIns="45716" rIns="91431" bIns="45716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defRPr>
            </a:lvl9pPr>
          </a:lstStyle>
          <a:p>
            <a:r>
              <a:rPr lang="en-US" altLang="zh-CN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2022</a:t>
            </a:r>
            <a:r>
              <a:rPr lang="zh-CN" altLang="en-US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年</a:t>
            </a:r>
            <a:r>
              <a:rPr lang="en-US" altLang="zh-CN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12</a:t>
            </a:r>
            <a:r>
              <a:rPr lang="zh-CN" altLang="en-US" sz="3600" b="1" kern="100" dirty="0" smtClean="0">
                <a:latin typeface="华文中宋" panose="02010600040101010101" pitchFamily="2" charset="-122"/>
                <a:ea typeface="华文中宋" panose="02010600040101010101" pitchFamily="2" charset="-122"/>
                <a:cs typeface="华文中宋" panose="02010600040101010101" pitchFamily="2" charset="-122"/>
              </a:rPr>
              <a:t>月日</a:t>
            </a:r>
            <a:endParaRPr lang="zh-CN" altLang="en-US" sz="7200" kern="0" dirty="0">
              <a:latin typeface="华文中宋" panose="02010600040101010101" pitchFamily="2" charset="-122"/>
              <a:ea typeface="华文中宋" panose="02010600040101010101" pitchFamily="2" charset="-122"/>
              <a:cs typeface="华文中宋" panose="02010600040101010101" pitchFamily="2" charset="-122"/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135505" y="2059940"/>
            <a:ext cx="9484995" cy="189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41325" y="2074873"/>
            <a:ext cx="1512000" cy="1876425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algn="ctr"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endParaRPr lang="zh-CN" altLang="en-US" sz="1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照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片</a:t>
            </a:r>
            <a:r>
              <a:rPr lang="zh-CN" altLang="en-US" dirty="0"/>
              <a:t>         </a:t>
            </a: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en-US" altLang="zh-CN" dirty="0"/>
          </a:p>
          <a:p>
            <a:pPr>
              <a:defRPr/>
            </a:pPr>
            <a:endParaRPr lang="zh-CN" altLang="en-US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35756" y="4235255"/>
          <a:ext cx="9452717" cy="1981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031736"/>
                <a:gridCol w="2031736"/>
                <a:gridCol w="1792605"/>
                <a:gridCol w="359664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家庭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成员信息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父亲姓名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XXXXX</a:t>
                      </a: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母亲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姓名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XXXXX</a:t>
                      </a: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配偶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姓名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XXXXX</a:t>
                      </a:r>
                    </a:p>
                  </a:txBody>
                  <a:tcPr anchor="ctr"/>
                </a:tc>
              </a:tr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子女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姓名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7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XXXXX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229485" y="2118360"/>
            <a:ext cx="9632315" cy="1737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（出生年月）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（性别）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男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（民族）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汉族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（政治面貌）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中共党员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（户籍地）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上海市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（学历）本科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大专等等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（是否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有家庭成员在校工作）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是/否</a:t>
            </a:r>
          </a:p>
          <a:p>
            <a:pPr marL="342900" indent="-342900" algn="l">
              <a:spcBef>
                <a:spcPct val="20000"/>
              </a:spcBef>
              <a:spcAft>
                <a:spcPts val="600"/>
              </a:spcAft>
              <a:buClr>
                <a:srgbClr val="FFFFFF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（初聘还是续聘）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初聘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续聘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  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（拟聘期限）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：如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2023.1.1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至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2023.6.30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135505" y="1412240"/>
            <a:ext cx="948499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现拟聘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岗位</a:t>
            </a:r>
            <a:r>
              <a:rPr lang="zh-CN" altLang="en-US" dirty="0"/>
              <a:t>    </a:t>
            </a:r>
          </a:p>
        </p:txBody>
      </p:sp>
      <p:sp>
        <p:nvSpPr>
          <p:cNvPr id="6" name="矩形 5"/>
          <p:cNvSpPr/>
          <p:nvPr/>
        </p:nvSpPr>
        <p:spPr>
          <a:xfrm>
            <a:off x="441325" y="141160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5" y="141224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1325" y="1845945"/>
          <a:ext cx="11178540" cy="1889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51505"/>
                <a:gridCol w="1742440"/>
                <a:gridCol w="3587115"/>
                <a:gridCol w="269748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学习经历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所在学校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导师姓名</a:t>
                      </a: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1996.09～1999.06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硕士生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XX大学XX学院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XXX</a:t>
                      </a: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1988.09～1992.06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本科生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XX大学XX学院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11"/>
          <p:cNvSpPr txBox="1"/>
          <p:nvPr/>
        </p:nvSpPr>
        <p:spPr>
          <a:xfrm>
            <a:off x="2135505" y="1268730"/>
            <a:ext cx="948499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现拟聘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岗位</a:t>
            </a:r>
            <a:r>
              <a:rPr lang="zh-CN" altLang="en-US" sz="2000" dirty="0">
                <a:sym typeface="+mn-ea"/>
              </a:rPr>
              <a:t> </a:t>
            </a:r>
            <a:r>
              <a:rPr lang="zh-CN" altLang="en-US" dirty="0"/>
              <a:t>    </a:t>
            </a:r>
          </a:p>
        </p:txBody>
      </p:sp>
      <p:sp>
        <p:nvSpPr>
          <p:cNvPr id="6" name="矩形 5"/>
          <p:cNvSpPr/>
          <p:nvPr/>
        </p:nvSpPr>
        <p:spPr>
          <a:xfrm>
            <a:off x="441325" y="12680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5" y="126873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1325" y="4148455"/>
          <a:ext cx="11178540" cy="1889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067050"/>
                <a:gridCol w="1968500"/>
                <a:gridCol w="3417570"/>
                <a:gridCol w="2725420"/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工作经历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497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具体岗位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工作单位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000" b="0" i="1" dirty="0" smtClean="0">
                          <a:solidFill>
                            <a:srgbClr val="8E5A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补充说明</a:t>
                      </a: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2004.03～ 至今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XXX</a:t>
                      </a:r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公司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</a:p>
                  </a:txBody>
                  <a:tcPr anchor="ctr"/>
                </a:tc>
              </a:tr>
              <a:tr h="497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1992.09～2000.08</a:t>
                      </a:r>
                      <a:endParaRPr lang="zh-CN" altLang="en-US" sz="20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</a:pPr>
                      <a:r>
                        <a:rPr lang="en-US" altLang="zh-CN" sz="20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XXX学院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/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6B824-7D90-403E-8672-BE89A09F2968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TextBox 11"/>
          <p:cNvSpPr txBox="1"/>
          <p:nvPr/>
        </p:nvSpPr>
        <p:spPr>
          <a:xfrm>
            <a:off x="2135505" y="1268730"/>
            <a:ext cx="948499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现拟聘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岗位</a:t>
            </a:r>
            <a:r>
              <a:rPr lang="zh-CN" altLang="en-US" sz="2000" dirty="0">
                <a:sym typeface="+mn-ea"/>
              </a:rPr>
              <a:t> </a:t>
            </a:r>
            <a:r>
              <a:rPr lang="zh-CN" altLang="en-US" dirty="0"/>
              <a:t>    </a:t>
            </a:r>
          </a:p>
        </p:txBody>
      </p:sp>
      <p:sp>
        <p:nvSpPr>
          <p:cNvPr id="6" name="矩形 5"/>
          <p:cNvSpPr/>
          <p:nvPr/>
        </p:nvSpPr>
        <p:spPr>
          <a:xfrm>
            <a:off x="441325" y="12680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5" y="126873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2062274"/>
            <a:ext cx="12190413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新聘人员提供无犯罪记录证明</a:t>
            </a:r>
          </a:p>
          <a:p>
            <a:pPr algn="ctr"/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续聘人员无需</a:t>
            </a:r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提供（可在随申</a:t>
            </a:r>
            <a:endParaRPr lang="en-US" altLang="zh-CN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zh-CN" alt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办小程序中申请或向户口所在地派出所申请）</a:t>
            </a:r>
            <a:endParaRPr lang="zh-CN" alt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6B824-7D90-403E-8672-BE89A09F2968}" type="datetime1">
              <a:rPr lang="zh-CN" altLang="en-US"/>
              <a:t>2022/12/14</a:t>
            </a:fld>
            <a:endParaRPr lang="zh-CN" altLang="en-US"/>
          </a:p>
        </p:txBody>
      </p:sp>
      <p:sp>
        <p:nvSpPr>
          <p:cNvPr id="5" name="TextBox 11"/>
          <p:cNvSpPr txBox="1"/>
          <p:nvPr/>
        </p:nvSpPr>
        <p:spPr>
          <a:xfrm>
            <a:off x="2135505" y="1268730"/>
            <a:ext cx="948499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（姓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名）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   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现拟聘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XXX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岗位</a:t>
            </a:r>
            <a:r>
              <a:rPr lang="zh-CN" altLang="en-US" sz="2000" dirty="0">
                <a:sym typeface="+mn-ea"/>
              </a:rPr>
              <a:t> </a:t>
            </a:r>
            <a:r>
              <a:rPr lang="zh-CN" altLang="en-US" dirty="0"/>
              <a:t>    </a:t>
            </a:r>
          </a:p>
        </p:txBody>
      </p:sp>
      <p:sp>
        <p:nvSpPr>
          <p:cNvPr id="6" name="矩形 5"/>
          <p:cNvSpPr/>
          <p:nvPr/>
        </p:nvSpPr>
        <p:spPr>
          <a:xfrm>
            <a:off x="441325" y="12680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8195" y="126873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558290" y="2348865"/>
            <a:ext cx="9441815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 algn="ctr"/>
            <a:r>
              <a:rPr lang="zh-CN" sz="4000" b="0" dirty="0">
                <a:latin typeface="华文中宋" panose="02010600040101010101" pitchFamily="2" charset="-122"/>
                <a:ea typeface="华文中宋" panose="02010600040101010101" pitchFamily="2" charset="-122"/>
                <a:cs typeface="楷体_GB2312" charset="0"/>
              </a:rPr>
              <a:t>本人承诺情况</a:t>
            </a:r>
          </a:p>
          <a:p>
            <a:pPr marL="0" indent="355600"/>
            <a:r>
              <a:rPr lang="zh-CN" sz="3200" b="0" dirty="0">
                <a:latin typeface="仿宋" panose="02010609060101010101" charset="-122"/>
                <a:ea typeface="仿宋" panose="02010609060101010101" charset="-122"/>
                <a:cs typeface="楷体_GB2312" charset="0"/>
              </a:rPr>
              <a:t>本人承诺与聘任部门负责人没有直系、旁系亲属关系。承诺不担任公司法人并与学校有相关业务往来</a:t>
            </a:r>
            <a:r>
              <a:rPr lang="zh-CN" sz="3200" b="0" dirty="0" smtClean="0">
                <a:latin typeface="仿宋" panose="02010609060101010101" charset="-122"/>
                <a:ea typeface="仿宋" panose="02010609060101010101" charset="-122"/>
                <a:cs typeface="楷体_GB2312" charset="0"/>
              </a:rPr>
              <a:t>。</a:t>
            </a:r>
            <a:endParaRPr lang="en-US" altLang="zh-CN" sz="3200" b="0" dirty="0" smtClean="0">
              <a:latin typeface="仿宋" panose="02010609060101010101" charset="-122"/>
              <a:ea typeface="仿宋" panose="02010609060101010101" charset="-122"/>
              <a:cs typeface="楷体_GB2312" charset="0"/>
            </a:endParaRPr>
          </a:p>
          <a:p>
            <a:pPr marL="0" indent="355600"/>
            <a:r>
              <a:rPr lang="zh-CN" altLang="en-US" sz="3200" dirty="0" smtClean="0">
                <a:latin typeface="仿宋" panose="02010609060101010101" charset="-122"/>
                <a:ea typeface="仿宋" panose="02010609060101010101" charset="-122"/>
                <a:cs typeface="楷体_GB2312" charset="0"/>
              </a:rPr>
              <a:t>签名</a:t>
            </a:r>
            <a:r>
              <a:rPr lang="zh-CN" altLang="en-US" sz="3200" dirty="0" smtClean="0">
                <a:latin typeface="仿宋" panose="02010609060101010101" charset="-122"/>
                <a:ea typeface="仿宋" panose="02010609060101010101" charset="-122"/>
                <a:cs typeface="楷体_GB2312" charset="0"/>
                <a:sym typeface="Wingdings" pitchFamily="2" charset="2"/>
              </a:rPr>
              <a:t>：（提供电子签名，可以纸质签字拍照上传）</a:t>
            </a:r>
            <a:endParaRPr lang="zh-CN" altLang="en-US" sz="3200" b="0" dirty="0">
              <a:latin typeface="仿宋" panose="02010609060101010101" charset="-122"/>
              <a:ea typeface="仿宋" panose="02010609060101010101" charset="-122"/>
              <a:cs typeface="楷体_GB2312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2206625" y="1433195"/>
            <a:ext cx="941260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同志拟聘岗位情况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1325" y="2061210"/>
          <a:ext cx="11178540" cy="41389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178540"/>
              </a:tblGrid>
              <a:tr h="413893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  <a:endParaRPr lang="zh-CN" altLang="en-US" sz="2000" b="1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  <a:endParaRPr lang="zh-CN" altLang="en-US" sz="2000" b="1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</a:p>
                  </a:txBody>
                  <a:tcPr>
                    <a:solidFill>
                      <a:srgbClr val="F2E9E9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1325" y="14331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445" y="142240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2206625" y="1433195"/>
            <a:ext cx="941260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学院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部门拟聘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同志的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理由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1325" y="2061210"/>
          <a:ext cx="11178540" cy="41389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178540"/>
              </a:tblGrid>
              <a:tr h="413893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  <a:endParaRPr lang="zh-CN" altLang="en-US" sz="2000" b="1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  <a:endParaRPr lang="zh-CN" altLang="en-US" sz="2000" b="1" dirty="0" smtClean="0">
                        <a:solidFill>
                          <a:schemeClr val="dk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......</a:t>
                      </a:r>
                    </a:p>
                  </a:txBody>
                  <a:tcPr>
                    <a:solidFill>
                      <a:srgbClr val="F2E9E9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1325" y="14331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445" y="142240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2206625" y="1433195"/>
            <a:ext cx="9412605" cy="398780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42900" indent="-342900" algn="l">
              <a:buClr>
                <a:srgbClr val="AE4845"/>
              </a:buClr>
              <a:buFont typeface="Wingdings" panose="05000000000000000000" charset="0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拟聘临聘人员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XX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同志的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薪资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41325" y="2061210"/>
          <a:ext cx="11178540" cy="413893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178540"/>
              </a:tblGrid>
              <a:tr h="4138930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、基本工资税后</a:t>
                      </a: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XX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元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、其他薪资构成</a:t>
                      </a:r>
                    </a:p>
                    <a:p>
                      <a:pPr marL="457200" indent="-457200" algn="l">
                        <a:lnSpc>
                          <a:spcPct val="150000"/>
                        </a:lnSpc>
                        <a:buClrTx/>
                        <a:buSzTx/>
                        <a:buFont typeface="Wingdings" panose="05000000000000000000" charset="0"/>
                        <a:buChar char="Ø"/>
                      </a:pPr>
                      <a:r>
                        <a:rPr lang="en-US" altLang="zh-CN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3</a:t>
                      </a:r>
                      <a:r>
                        <a:rPr lang="zh-CN" altLang="en-US" sz="2000" b="1" dirty="0" smtClean="0">
                          <a:solidFill>
                            <a:schemeClr val="dk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、提供相应薪资的理由</a:t>
                      </a:r>
                    </a:p>
                  </a:txBody>
                  <a:tcPr>
                    <a:solidFill>
                      <a:srgbClr val="F2E9E9"/>
                    </a:solidFill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441325" y="1433195"/>
            <a:ext cx="1512570" cy="377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/>
          <a:p>
            <a:pPr algn="ctr" eaLnBrk="0" hangingPunct="0">
              <a:defRPr/>
            </a:pP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6445" y="1422400"/>
            <a:ext cx="9220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第1位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17" b="1518"/>
          <a:stretch>
            <a:fillRect/>
          </a:stretch>
        </p:blipFill>
        <p:spPr>
          <a:xfrm>
            <a:off x="-44917" y="505348"/>
            <a:ext cx="12306614" cy="511645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 bwMode="auto">
          <a:xfrm>
            <a:off x="10835" y="5621806"/>
            <a:ext cx="12250863" cy="1232622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anchor="ctr"/>
          <a:lstStyle/>
          <a:p>
            <a:pPr algn="ctr" eaLnBrk="0" hangingPunct="0">
              <a:buFontTx/>
              <a:buNone/>
              <a:defRPr/>
            </a:pPr>
            <a:endParaRPr lang="zh-CN" altLang="en-US" sz="1800" dirty="0"/>
          </a:p>
        </p:txBody>
      </p:sp>
      <p:sp>
        <p:nvSpPr>
          <p:cNvPr id="12" name="矩形 11"/>
          <p:cNvSpPr/>
          <p:nvPr/>
        </p:nvSpPr>
        <p:spPr bwMode="auto">
          <a:xfrm>
            <a:off x="-37306" y="1866"/>
            <a:ext cx="12299003" cy="1593539"/>
          </a:xfrm>
          <a:prstGeom prst="rect">
            <a:avLst/>
          </a:prstGeom>
          <a:solidFill>
            <a:srgbClr val="5C0D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68" rIns="91336" bIns="45668" anchor="ctr"/>
          <a:lstStyle/>
          <a:p>
            <a:pPr algn="ctr" eaLnBrk="0" hangingPunct="0">
              <a:buFontTx/>
              <a:buNone/>
              <a:defRPr/>
            </a:pPr>
            <a:endParaRPr lang="zh-CN" altLang="en-US" sz="1800" dirty="0"/>
          </a:p>
        </p:txBody>
      </p:sp>
      <p:pic>
        <p:nvPicPr>
          <p:cNvPr id="25611" name="图片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9" y="122540"/>
            <a:ext cx="1061393" cy="11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41744" y="1595405"/>
            <a:ext cx="12321842" cy="4026400"/>
          </a:xfrm>
          <a:prstGeom prst="rect">
            <a:avLst/>
          </a:prstGeom>
          <a:solidFill>
            <a:srgbClr val="5C0D12">
              <a:alpha val="39000"/>
            </a:srgbClr>
          </a:solidFill>
        </p:spPr>
        <p:txBody>
          <a:bodyPr wrap="none" tIns="7920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谢！</a:t>
            </a:r>
          </a:p>
        </p:txBody>
      </p:sp>
    </p:spTree>
    <p:custDataLst>
      <p:tags r:id="rId1"/>
    </p:custData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ZhY2JmOGM4NjU1YjNlNmVlOTk0MjUxOGMzZjZjNTYifQ=="/>
  <p:tag name="KSO_WPP_MARK_KEY" val="dbce5513-1ab1-48f9-85ce-267d49d3b95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8c1cc2-3148-4c2e-91e9-53bbbd1141d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8c1cc2-3148-4c2e-91e9-53bbbd1141d9}"/>
  <p:tag name="TABLE_ENDDRAG_ORIGIN_RECT" val="880*196"/>
  <p:tag name="TABLE_ENDDRAG_RECT" val="34*167*880*1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64fe5df-db2e-499c-832d-c3688541439b}"/>
  <p:tag name="TABLE_ENDDRAG_ORIGIN_RECT" val="880*196"/>
  <p:tag name="TABLE_ENDDRAG_RECT" val="34*167*880*1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0*325"/>
  <p:tag name="TABLE_ENDDRAG_RECT" val="34*162*880*3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0*325"/>
  <p:tag name="TABLE_ENDDRAG_RECT" val="34*162*880*3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80*325"/>
  <p:tag name="TABLE_ENDDRAG_RECT" val="34*162*880*3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0617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10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396</Words>
  <Application>Microsoft Office PowerPoint</Application>
  <PresentationFormat>自定义</PresentationFormat>
  <Paragraphs>89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1" baseType="lpstr">
      <vt:lpstr>10_Office 主题</vt:lpstr>
      <vt:lpstr>1_Office 主题</vt:lpstr>
      <vt:lpstr>2023年拟聘临聘人员情况汇报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张佳(07488)</cp:lastModifiedBy>
  <cp:revision>541</cp:revision>
  <cp:lastPrinted>2021-07-02T02:44:00Z</cp:lastPrinted>
  <dcterms:created xsi:type="dcterms:W3CDTF">2016-04-14T01:35:00Z</dcterms:created>
  <dcterms:modified xsi:type="dcterms:W3CDTF">2022-12-14T01:05:25Z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KSORubyTemplateID">
    <vt:lpwstr>2</vt:lpwstr>
  </property>
  <property fmtid="{D5CDD505-2E9C-101B-9397-08002B2CF9AE}" pid="4" name="ICV">
    <vt:lpwstr>1227CFBF5CD64B94B747C0072D39AE84</vt:lpwstr>
  </property>
</Properties>
</file>